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68" r:id="rId11"/>
  </p:sldIdLst>
  <p:sldSz cx="12192000" cy="6858000"/>
  <p:notesSz cx="7099300" cy="93853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cursos%20Humanos\Desktop\GRAFICA%20DE%20FORMACION\GRAFICA%20FORMACION-CAPACITACION%20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6811048"/>
        <c:axId val="296812616"/>
      </c:lineChart>
      <c:dateAx>
        <c:axId val="296811048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96812616"/>
        <c:crosses val="autoZero"/>
        <c:auto val="1"/>
        <c:lblOffset val="100"/>
        <c:baseTimeUnit val="months"/>
      </c:dateAx>
      <c:valAx>
        <c:axId val="2968126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6811048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>
                <a:solidFill>
                  <a:sysClr val="windowText" lastClr="000000"/>
                </a:solidFill>
              </a:rPr>
              <a:t>Capacitación</a:t>
            </a:r>
          </a:p>
          <a:p>
            <a:pPr>
              <a:defRPr/>
            </a:pPr>
            <a:r>
              <a:rPr lang="es-MX" b="1">
                <a:solidFill>
                  <a:sysClr val="windowText" lastClr="000000"/>
                </a:solidFill>
              </a:rPr>
              <a:t>OCTUBRE 2022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'octubre 2022)'!$C$10:$C$21</c:f>
              <c:strCache>
                <c:ptCount val="12"/>
                <c:pt idx="0">
                  <c:v>ene-22</c:v>
                </c:pt>
                <c:pt idx="1">
                  <c:v>feb-22</c:v>
                </c:pt>
                <c:pt idx="2">
                  <c:v>mar-22</c:v>
                </c:pt>
                <c:pt idx="3">
                  <c:v>abr-22</c:v>
                </c:pt>
                <c:pt idx="4">
                  <c:v>may-22</c:v>
                </c:pt>
                <c:pt idx="5">
                  <c:v>jun-22</c:v>
                </c:pt>
                <c:pt idx="6">
                  <c:v>jul-22</c:v>
                </c:pt>
                <c:pt idx="7">
                  <c:v>ago-22</c:v>
                </c:pt>
                <c:pt idx="8">
                  <c:v>sep-22</c:v>
                </c:pt>
                <c:pt idx="9">
                  <c:v>oct-22</c:v>
                </c:pt>
                <c:pt idx="10">
                  <c:v>nov-22</c:v>
                </c:pt>
                <c:pt idx="11">
                  <c:v>dic-22</c:v>
                </c:pt>
              </c:strCache>
            </c:strRef>
          </c:cat>
          <c:val>
            <c:numRef>
              <c:f>'octubre 2022)'!$D$10:$D$21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  <c:pt idx="6">
                  <c:v>5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190152"/>
        <c:axId val="298191720"/>
      </c:lineChart>
      <c:catAx>
        <c:axId val="298190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98191720"/>
        <c:crosses val="autoZero"/>
        <c:auto val="1"/>
        <c:lblAlgn val="ctr"/>
        <c:lblOffset val="100"/>
        <c:noMultiLvlLbl val="0"/>
      </c:catAx>
      <c:valAx>
        <c:axId val="29819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9819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12/12/2022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931" y="4516676"/>
            <a:ext cx="5679440" cy="3695462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12/12/2022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12/12/2022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12/12/2022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12/12/2022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11824" y="4741854"/>
            <a:ext cx="3744416" cy="127656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12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-12-2022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NOVIEMBRE  2022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NOVIEMBRE 2022 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77445" y="9065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273260" y="1624222"/>
            <a:ext cx="18573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273260" y="819523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9052558" y="2382755"/>
            <a:ext cx="25934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NOVIEMBRE NO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NINGÚN 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7" y="2055402"/>
            <a:ext cx="6016920" cy="2051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244" y="3576656"/>
            <a:ext cx="5140063" cy="18008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99" y="4477105"/>
            <a:ext cx="631595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08494" y="1708430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901402" y="3975177"/>
            <a:ext cx="4136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QUEDAN PENDIENES LOS SIUIENTES CURSOS DE  CAPACITACIÓN</a:t>
            </a:r>
            <a:endParaRPr lang="es-MX" dirty="0" smtClean="0"/>
          </a:p>
          <a:p>
            <a:r>
              <a:rPr lang="es-MX" u="sng" dirty="0" smtClean="0"/>
              <a:t>“Acciones correctivas y preventivas”</a:t>
            </a:r>
          </a:p>
          <a:p>
            <a:endParaRPr lang="es-MX" u="sng" dirty="0"/>
          </a:p>
          <a:p>
            <a:r>
              <a:rPr lang="es-MX" u="sng" dirty="0" smtClean="0"/>
              <a:t>“Primeros Auxilios” </a:t>
            </a:r>
            <a:endParaRPr lang="es-MX" u="sng" dirty="0" smtClean="0"/>
          </a:p>
          <a:p>
            <a:r>
              <a:rPr lang="es-MX" u="sng" dirty="0" smtClean="0"/>
              <a:t>“Evacuación y comunicación” </a:t>
            </a:r>
            <a:endParaRPr lang="es-MX" u="sng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45" y="1099347"/>
            <a:ext cx="7735380" cy="1438476"/>
          </a:xfrm>
          <a:prstGeom prst="rect">
            <a:avLst/>
          </a:prstGeom>
        </p:spPr>
      </p:pic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822963"/>
              </p:ext>
            </p:extLst>
          </p:nvPr>
        </p:nvGraphicFramePr>
        <p:xfrm>
          <a:off x="1108494" y="3038302"/>
          <a:ext cx="61055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NOVIEMBE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 descr="C:\Users\Recursos Humanos\Desktop\BONOS\BONO 2022\NOVIEMBRE 2022\73451b78-175f-41c6-860b-73466d7167db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0" y="3532908"/>
            <a:ext cx="4175731" cy="28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779" y="341655"/>
            <a:ext cx="3965171" cy="29995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81" y="3607724"/>
            <a:ext cx="3527580" cy="29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36860" y="1263368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NOVIEMBRE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89" y="3434788"/>
            <a:ext cx="8113222" cy="270207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057505" y="1737052"/>
            <a:ext cx="455537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primer quincena de noviembre, inspección bajo su productividad 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541076" y="804907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QUINCENA 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NOVIEMBRE 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1" y="3780213"/>
            <a:ext cx="3627120" cy="27203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05" y="223281"/>
            <a:ext cx="5290959" cy="32597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556" y="3872350"/>
            <a:ext cx="339137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NOVIEMBRE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2022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96" y="3105615"/>
            <a:ext cx="8602275" cy="20100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5752" t="13829"/>
          <a:stretch/>
        </p:blipFill>
        <p:spPr>
          <a:xfrm>
            <a:off x="651734" y="1629295"/>
            <a:ext cx="216987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" y="1542239"/>
            <a:ext cx="5458587" cy="417253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792771" y="523393"/>
            <a:ext cx="4943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5" r="19508" b="7274"/>
          <a:stretch/>
        </p:blipFill>
        <p:spPr>
          <a:xfrm>
            <a:off x="8852110" y="644860"/>
            <a:ext cx="2749982" cy="32411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67" y="2946695"/>
            <a:ext cx="3519275" cy="26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Proceso de Motivación</a:t>
            </a:r>
          </a:p>
          <a:p>
            <a:r>
              <a:rPr lang="es-MX" dirty="0" smtClean="0"/>
              <a:t>Concurso de Calaveritas literarias</a:t>
            </a:r>
            <a:endParaRPr lang="es-MX" dirty="0"/>
          </a:p>
        </p:txBody>
      </p:sp>
      <p:pic>
        <p:nvPicPr>
          <p:cNvPr id="4" name="Imagen 3" descr="C:\Users\Recursos Humanos\Downloads\WhatsApp Image 2022-11-05 at 11.16.08 AM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757" y="4089552"/>
            <a:ext cx="3045057" cy="218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637"/>
            <a:ext cx="3567466" cy="46892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951" y="1687483"/>
            <a:ext cx="3045057" cy="22361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759" y="1582637"/>
            <a:ext cx="3556217" cy="46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17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1373</TotalTime>
  <Words>116</Words>
  <Application>Microsoft Office PowerPoint</Application>
  <PresentationFormat>Panorámica</PresentationFormat>
  <Paragraphs>43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40</cp:revision>
  <cp:lastPrinted>2022-08-03T12:42:42Z</cp:lastPrinted>
  <dcterms:created xsi:type="dcterms:W3CDTF">2022-09-02T16:29:25Z</dcterms:created>
  <dcterms:modified xsi:type="dcterms:W3CDTF">2022-12-12T20:44:08Z</dcterms:modified>
</cp:coreProperties>
</file>